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vimalrajau810021127306"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Vimalraj.R-AU810021127306</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https://github.com/vimalrajau810021127306</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5" name="naan mudhalvan v">
            <a:hlinkClick r:id="" action="ppaction://media"/>
            <a:extLst>
              <a:ext uri="{FF2B5EF4-FFF2-40B4-BE49-F238E27FC236}">
                <a16:creationId xmlns:a16="http://schemas.microsoft.com/office/drawing/2014/main" id="{C6A8E4BA-0438-8758-56F9-3B3EB2FC325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73161" y="1412418"/>
            <a:ext cx="8799871" cy="49499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2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557</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Sasidhar1608@outlook.com</cp:lastModifiedBy>
  <cp:revision>3</cp:revision>
  <dcterms:modified xsi:type="dcterms:W3CDTF">2024-04-24T18:50:11Z</dcterms:modified>
</cp:coreProperties>
</file>